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9" r:id="rId2"/>
    <p:sldId id="260" r:id="rId3"/>
    <p:sldId id="265" r:id="rId4"/>
    <p:sldId id="271" r:id="rId5"/>
    <p:sldId id="277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2F09B8-2AE1-E42A-4364-5BCB8FAA7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C7B7D8-A8F5-DD12-8E49-4147C7103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05A182-C4FF-E2B9-CAA4-1766916B2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5B4F8-653F-41B1-9908-1BA69BB02C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82860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7F8F8-3072-32B9-B14F-711071896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C9A99-1A26-71FE-A3CB-235E59D59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344FB-10C3-E57B-C171-5B4CB7DB3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DA1D0-8AD5-4777-BB93-51EFF2D96A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04566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D4971-2586-86BA-631F-03ED44C38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A73D0D-F234-8857-EB6E-833430D25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5984A-711E-D459-A345-7623F30FC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B4EB6-C5D3-485A-86A1-623137B4DE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14651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6CDAB-D1C1-3746-01E2-FCEC358C5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56A2F9-4BC0-E2C9-400C-7BD883D8A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5F4D6-5295-8AD9-163C-A997A2B02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3A105-326E-4009-9E15-A51286D9F3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76730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22DC9-AC5E-607B-7390-8EBECAFD3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1E6DC-BCC7-E5B1-762A-32EBB8B48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A2080-0861-DDD9-5EEF-C92729252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B17AE-A69F-49CD-8209-4DA8E94843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69910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EC2A8E-B0BD-2C5A-C986-A47C57CA7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AEAF47-5C43-1EB4-52C7-F086304D8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77CA5E-469A-89C5-FFC8-2B741F6A3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71FAD-0609-41D0-980C-95642D8646E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0359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3DFE77B-AE3B-F105-F737-995192AFE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89E15D1-9533-B81C-43F1-A3F2DA569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08BFE2D-6063-D5E6-B976-961D9879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5AAB4-E992-4273-BF45-54EECE6996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65992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A5984B1-C710-222F-9997-7C7904C0B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DF41E0C-B5B8-4E0E-A1AC-D3DE332B1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026273D-888F-FF5B-B587-F0E44C0AF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3FC7D-70E0-4CA2-BDC0-D4E0A6B3E2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99229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57D29B-3D46-B762-A000-9C0875C72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5DE8996-135B-9BA8-E8DF-83840C52A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6440AE-D221-D035-30F9-AFC3A61CB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71C78-CFBF-4192-81E0-3E471C6AAB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6344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D505A6-648D-67BB-A73A-90C7F634F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DA6749-144B-B7E3-60FD-C35FD4E11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573B2E-50AC-3D6B-7924-021377F0D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A0FEF-8948-4138-A4C6-8F97338736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99857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893548-13D0-6EBE-6FEB-4B87D4C9D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D76F7D-BA6E-0528-BA91-603780540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E8E54F-F400-9112-D789-4CFFFBC09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F6F7A-E2DF-4A1D-BFE4-711026059D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0952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7F6955F-DF8F-016E-838E-B8E4A54842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BDDA7FD-4C5E-9905-2D6A-526CDECDA4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97DA6-7596-5D74-3029-C335C63965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763AA-B8EB-BFA5-45EE-F122334C96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5E9DFB-3F82-B8BA-07A4-E476171B12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D969E0B-19DC-4F2B-A378-B80DBCBACD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1488367-ACBC-8371-8B97-67CB36E798C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8273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What shall I render to my God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For all his mercy's store?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I'll take the gifts he hath bestowed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humbly ask for more.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CCB927CF-9263-7B69-B434-75B3452E93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412875"/>
            <a:ext cx="7772400" cy="3314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sacred cup of saving grace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 will with thanks receive,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all his promises embrace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to his glory live.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F138F09D-1097-C8BF-F9A9-A47F8FF2AB0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557338"/>
            <a:ext cx="7772400" cy="32543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vows I will to his great name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Before his people pay,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all I have, and all I am,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Upon his altar lay.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B7846862-3AEF-6015-102A-7F4FD5F9AE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268413"/>
            <a:ext cx="7772400" cy="40433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Thy hands created me, thy hands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From sin have set me free;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mercy that hath loosed my bands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Hath bound me fast to thee.</a:t>
            </a:r>
          </a:p>
          <a:p>
            <a:pPr algn="ctr">
              <a:buFont typeface="Wingdings" panose="05000000000000000000" pitchFamily="2" charset="2"/>
              <a:buNone/>
            </a:pPr>
            <a:endParaRPr lang="en-AU" altLang="en-US" sz="44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6E616B9C-B0E5-8B3F-6BAA-3BA65187B1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557338"/>
            <a:ext cx="7772400" cy="3187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1800">
                <a:solidFill>
                  <a:schemeClr val="tx2"/>
                </a:solidFill>
              </a:rPr>
              <a:t>Verse 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God of all‑redeeming grace,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God, I will proclaim,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Offer the sacrifice of praise,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call upon his name.</a:t>
            </a:r>
          </a:p>
        </p:txBody>
      </p:sp>
      <p:sp>
        <p:nvSpPr>
          <p:cNvPr id="6147" name="TextBox 5">
            <a:extLst>
              <a:ext uri="{FF2B5EF4-FFF2-40B4-BE49-F238E27FC236}">
                <a16:creationId xmlns:a16="http://schemas.microsoft.com/office/drawing/2014/main" id="{863BC57C-DE0C-B1C4-F111-ED2B679D5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3" y="6021388"/>
            <a:ext cx="2447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What shall I render to my God </a:t>
            </a:r>
          </a:p>
          <a:p>
            <a:pPr eaLnBrk="1" hangingPunct="1"/>
            <a:r>
              <a:rPr lang="en-US" altLang="en-US" sz="1100"/>
              <a:t>Charles Wesley (1707-1788)</a:t>
            </a:r>
          </a:p>
          <a:p>
            <a:pPr eaLnBrk="1" hangingPunct="1"/>
            <a:r>
              <a:rPr lang="en-US" altLang="en-US" sz="1100"/>
              <a:t>© The General of The Salvation Army </a:t>
            </a:r>
            <a:endParaRPr lang="en-AU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161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 Langley Smith</dc:creator>
  <cp:lastModifiedBy>Narelle Wheaton</cp:lastModifiedBy>
  <cp:revision>5</cp:revision>
  <dcterms:created xsi:type="dcterms:W3CDTF">2001-01-03T14:59:15Z</dcterms:created>
  <dcterms:modified xsi:type="dcterms:W3CDTF">2023-07-27T07:27:25Z</dcterms:modified>
</cp:coreProperties>
</file>